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66" r:id="rId7"/>
    <p:sldId id="264" r:id="rId8"/>
    <p:sldId id="280" r:id="rId9"/>
    <p:sldId id="265" r:id="rId10"/>
    <p:sldId id="260" r:id="rId11"/>
    <p:sldId id="261" r:id="rId12"/>
    <p:sldId id="262" r:id="rId13"/>
    <p:sldId id="263" r:id="rId14"/>
    <p:sldId id="267" r:id="rId15"/>
    <p:sldId id="268" r:id="rId16"/>
    <p:sldId id="270" r:id="rId17"/>
    <p:sldId id="269" r:id="rId18"/>
    <p:sldId id="283" r:id="rId19"/>
    <p:sldId id="272" r:id="rId20"/>
    <p:sldId id="273" r:id="rId21"/>
    <p:sldId id="274" r:id="rId22"/>
    <p:sldId id="278" r:id="rId23"/>
    <p:sldId id="277" r:id="rId24"/>
    <p:sldId id="276" r:id="rId25"/>
    <p:sldId id="282" r:id="rId26"/>
    <p:sldId id="27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113024"/>
          </a:xfrm>
        </p:spPr>
        <p:txBody>
          <a:bodyPr/>
          <a:lstStyle/>
          <a:p>
            <a:r>
              <a:rPr lang="en-US" dirty="0"/>
              <a:t>Abdul’s Car Sale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152653B-65C4-4712-948A-0B398F1A0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645243"/>
            <a:ext cx="8825658" cy="861420"/>
          </a:xfrm>
        </p:spPr>
        <p:txBody>
          <a:bodyPr>
            <a:normAutofit fontScale="77500" lnSpcReduction="20000"/>
          </a:bodyPr>
          <a:lstStyle/>
          <a:p>
            <a:r>
              <a:rPr lang="en-US" sz="8000" dirty="0"/>
              <a:t>Abdulai </a:t>
            </a:r>
            <a:r>
              <a:rPr lang="en-US" sz="8000" dirty="0" err="1"/>
              <a:t>Dibasy</a:t>
            </a:r>
            <a:endParaRPr lang="en-US" sz="8000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CA5059E-EB96-4D36-B07A-0A8927302A91}"/>
              </a:ext>
            </a:extLst>
          </p:cNvPr>
          <p:cNvSpPr txBox="1">
            <a:spLocks/>
          </p:cNvSpPr>
          <p:nvPr/>
        </p:nvSpPr>
        <p:spPr>
          <a:xfrm>
            <a:off x="1154955" y="475826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COSC 484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A5D752-1DF9-4878-91B6-3E861FB943BC}"/>
              </a:ext>
            </a:extLst>
          </p:cNvPr>
          <p:cNvSpPr txBox="1">
            <a:spLocks/>
          </p:cNvSpPr>
          <p:nvPr/>
        </p:nvSpPr>
        <p:spPr bwMode="gray">
          <a:xfrm>
            <a:off x="1154955" y="986709"/>
            <a:ext cx="8825658" cy="11130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ASP.NET</a:t>
            </a:r>
          </a:p>
        </p:txBody>
      </p:sp>
    </p:spTree>
    <p:extLst>
      <p:ext uri="{BB962C8B-B14F-4D97-AF65-F5344CB8AC3E}">
        <p14:creationId xmlns:p14="http://schemas.microsoft.com/office/powerpoint/2010/main" val="379975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F0E0700-6D00-4A13-8015-3CBFB2A5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4" y="955348"/>
            <a:ext cx="8779856" cy="37314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975" y="4517136"/>
            <a:ext cx="10893095" cy="1174947"/>
          </a:xfrm>
        </p:spPr>
        <p:txBody>
          <a:bodyPr>
            <a:normAutofit/>
          </a:bodyPr>
          <a:lstStyle/>
          <a:p>
            <a:r>
              <a:rPr lang="en-US" sz="6000"/>
              <a:t>Globalization</a:t>
            </a:r>
          </a:p>
        </p:txBody>
      </p:sp>
    </p:spTree>
    <p:extLst>
      <p:ext uri="{BB962C8B-B14F-4D97-AF65-F5344CB8AC3E}">
        <p14:creationId xmlns:p14="http://schemas.microsoft.com/office/powerpoint/2010/main" val="3413199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16F96DA-E091-4C9B-9C01-8A3FC86F8B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44F667-316A-4CF7-87E2-44AB56D2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00" y="1189027"/>
            <a:ext cx="2567315" cy="143109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BE440-EDAA-44E0-BDED-B01DF6EA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01" y="4527254"/>
            <a:ext cx="2567314" cy="114171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842AA0-AEA5-401C-B3DD-B9E0767B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53" y="1648047"/>
            <a:ext cx="3423591" cy="346621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277653"/>
            <a:ext cx="3020133" cy="3117366"/>
          </a:xfrm>
        </p:spPr>
        <p:txBody>
          <a:bodyPr>
            <a:normAutofit/>
          </a:bodyPr>
          <a:lstStyle/>
          <a:p>
            <a:r>
              <a:rPr lang="en-US" dirty="0"/>
              <a:t>Graphs and Charts</a:t>
            </a:r>
          </a:p>
        </p:txBody>
      </p:sp>
    </p:spTree>
    <p:extLst>
      <p:ext uri="{BB962C8B-B14F-4D97-AF65-F5344CB8AC3E}">
        <p14:creationId xmlns:p14="http://schemas.microsoft.com/office/powerpoint/2010/main" val="61365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7140B8-92FC-43F0-8CCA-F40052CE502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48B535E-454A-416F-B324-2646CDC4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41" y="1114621"/>
            <a:ext cx="6249224" cy="4628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US" sz="3800" err="1"/>
              <a:t>Web.Config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56DA-C473-4EF9-B012-A47943AE3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55" y="4591665"/>
            <a:ext cx="3161016" cy="1622322"/>
          </a:xfrm>
        </p:spPr>
        <p:txBody>
          <a:bodyPr>
            <a:normAutofit/>
          </a:bodyPr>
          <a:lstStyle/>
          <a:p>
            <a:r>
              <a:rPr lang="en-US" dirty="0"/>
              <a:t>Main Setting and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37513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7140B8-92FC-43F0-8CCA-F40052CE502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EC189BA7-8293-464C-B19F-48E178C3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608802"/>
            <a:ext cx="6443180" cy="364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77826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1C34C6-A9A5-4EC1-B234-C54C0D199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4" y="1113063"/>
            <a:ext cx="4986236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EF557E-0070-44FC-8E55-A0A69ED1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44" y="1277655"/>
            <a:ext cx="2427276" cy="206749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6F3DB4-AF82-4C55-917E-3B683560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0" y="4140658"/>
            <a:ext cx="4658784" cy="805654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1241266"/>
            <a:ext cx="4435978" cy="3153753"/>
          </a:xfrm>
        </p:spPr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29463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DFECF-8B2E-426E-B8EC-4B3AAF5FFE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2F284-8C69-45A7-8252-D2EFDCD0DA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0B11E81-421B-497C-8FD4-D9137D40E3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E29502F-53AE-4212-9312-E08FB217C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2B06D4D5-1B51-423E-868E-9B21D634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22" y="1145943"/>
            <a:ext cx="4939819" cy="2264083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B9656B7-9032-411C-B792-3F6C34F2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5" y="3574618"/>
            <a:ext cx="2844993" cy="2264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US" dirty="0"/>
              <a:t>DOM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56DA-C473-4EF9-B012-A47943AE3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145" y="4591665"/>
            <a:ext cx="4535926" cy="1113804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173700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4F0D3-D120-439C-A431-2769D7D6AEC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5846CA-5B63-492C-9A10-6AE82AE12A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2C5D3BA-1FED-46A1-BFAE-2E97E09689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6BECDC8-B09A-4C9C-8149-72DCA6C54A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DF4873E0-9A44-4839-B387-22AE89C8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91" y="4190301"/>
            <a:ext cx="3279096" cy="2062752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E4E6E9-7D65-4544-B0B2-5A77B4BC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5" y="4190301"/>
            <a:ext cx="2974301" cy="2062752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65D19C6-FFE6-4E71-AD55-3220388E4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0" y="402164"/>
            <a:ext cx="5017212" cy="3306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877" y="1241266"/>
            <a:ext cx="4389193" cy="3153753"/>
          </a:xfrm>
        </p:spPr>
        <p:txBody>
          <a:bodyPr>
            <a:normAutofit/>
          </a:bodyPr>
          <a:lstStyle/>
          <a:p>
            <a:r>
              <a:rPr lang="en-US"/>
              <a:t>JSON and Ajax</a:t>
            </a:r>
          </a:p>
        </p:txBody>
      </p:sp>
    </p:spTree>
    <p:extLst>
      <p:ext uri="{BB962C8B-B14F-4D97-AF65-F5344CB8AC3E}">
        <p14:creationId xmlns:p14="http://schemas.microsoft.com/office/powerpoint/2010/main" val="373079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1C34C6-A9A5-4EC1-B234-C54C0D199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4" y="1113063"/>
            <a:ext cx="4986236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18ACBC-3024-4EFC-87AD-E273F1F6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2" y="1277655"/>
            <a:ext cx="3403279" cy="206749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046D5F99-52AD-4036-B689-7200A935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93" y="3509739"/>
            <a:ext cx="3474777" cy="2067492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1241266"/>
            <a:ext cx="4435978" cy="3153753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31363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DFECF-8B2E-426E-B8EC-4B3AAF5FFE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2F284-8C69-45A7-8252-D2EFDCD0DA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0B11E81-421B-497C-8FD4-D9137D40E3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E29502F-53AE-4212-9312-E08FB217C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6C4BADEE-6F0A-44E5-9106-4644C096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461518"/>
            <a:ext cx="5490310" cy="18563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7C4E47FD-6FEB-4B08-8D09-A7246708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" y="2838893"/>
            <a:ext cx="5490310" cy="2999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US" dirty="0"/>
              <a:t>XML File</a:t>
            </a:r>
          </a:p>
        </p:txBody>
      </p:sp>
    </p:spTree>
    <p:extLst>
      <p:ext uri="{BB962C8B-B14F-4D97-AF65-F5344CB8AC3E}">
        <p14:creationId xmlns:p14="http://schemas.microsoft.com/office/powerpoint/2010/main" val="2577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AFA258-5AE8-4972-A064-C3D70E090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880824"/>
            <a:ext cx="6470907" cy="3093235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/>
              <a:t>Web Page State</a:t>
            </a:r>
          </a:p>
        </p:txBody>
      </p:sp>
    </p:spTree>
    <p:extLst>
      <p:ext uri="{BB962C8B-B14F-4D97-AF65-F5344CB8AC3E}">
        <p14:creationId xmlns:p14="http://schemas.microsoft.com/office/powerpoint/2010/main" val="162001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534" y="924309"/>
            <a:ext cx="6654515" cy="1329267"/>
          </a:xfrm>
        </p:spPr>
        <p:txBody>
          <a:bodyPr/>
          <a:lstStyle/>
          <a:p>
            <a:r>
              <a:rPr lang="en-US" dirty="0"/>
              <a:t>How it all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40E59-5F16-4F12-838A-2AB55491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96" y="2647151"/>
            <a:ext cx="4750203" cy="328654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59BD8DD-FA36-40CB-831D-B7C0691E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49" y="3528315"/>
            <a:ext cx="299126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1134222-36BC-4C45-A9CA-B7C9BE68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405284"/>
            <a:ext cx="6470907" cy="4044316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sz="5000"/>
              <a:t>Input Validation</a:t>
            </a:r>
          </a:p>
        </p:txBody>
      </p:sp>
    </p:spTree>
    <p:extLst>
      <p:ext uri="{BB962C8B-B14F-4D97-AF65-F5344CB8AC3E}">
        <p14:creationId xmlns:p14="http://schemas.microsoft.com/office/powerpoint/2010/main" val="323191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23C611-51FA-4C82-A580-C4CB6CD571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201230F9-B1A3-4A7A-8012-8EA87D9D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6" y="1277653"/>
            <a:ext cx="2272457" cy="4299576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3B6E3E2-5662-4790-9FEB-13F8143D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75" y="1828799"/>
            <a:ext cx="3408470" cy="321103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277653"/>
            <a:ext cx="3020133" cy="3117366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70284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754F0D3-D120-439C-A431-2769D7D6AEC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5846CA-5B63-492C-9A10-6AE82AE12A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C5D3BA-1FED-46A1-BFAE-2E97E09689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6BECDC8-B09A-4C9C-8149-72DCA6C54A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FFE4FD-7237-40A0-8B2F-AB2225FC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7" y="551651"/>
            <a:ext cx="5740026" cy="1419479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30BD1CAB-203C-49C9-A0A7-E7169B06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3" y="4593265"/>
            <a:ext cx="5740027" cy="1809903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E0B5D0-13C9-4F10-8C4E-838D48910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74" y="2434856"/>
            <a:ext cx="5740027" cy="155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877" y="1241266"/>
            <a:ext cx="4389193" cy="3153753"/>
          </a:xfrm>
        </p:spPr>
        <p:txBody>
          <a:bodyPr>
            <a:normAutofit/>
          </a:bodyPr>
          <a:lstStyle/>
          <a:p>
            <a:r>
              <a:rPr lang="en-US" dirty="0"/>
              <a:t>Data Based Controls</a:t>
            </a:r>
          </a:p>
        </p:txBody>
      </p:sp>
    </p:spTree>
    <p:extLst>
      <p:ext uri="{BB962C8B-B14F-4D97-AF65-F5344CB8AC3E}">
        <p14:creationId xmlns:p14="http://schemas.microsoft.com/office/powerpoint/2010/main" val="164184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BD9C677E-71A5-442F-B09F-A4333D51F8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33B6E572-B9F9-4718-AA8E-8AB977B0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31" y="1292212"/>
            <a:ext cx="2996039" cy="207030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4702F1-22F1-4954-A7A2-EF330BFA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4" y="1274844"/>
            <a:ext cx="2779464" cy="207030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7599DDA-CAD9-41A1-8454-95560C74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88" y="3609674"/>
            <a:ext cx="2983692" cy="186480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C2CF6E9-68D5-4BBC-8367-AD6FCEDB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904" y="4060187"/>
            <a:ext cx="2996039" cy="1334199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277653"/>
            <a:ext cx="3020133" cy="3117366"/>
          </a:xfrm>
        </p:spPr>
        <p:txBody>
          <a:bodyPr>
            <a:normAutofit/>
          </a:bodyPr>
          <a:lstStyle/>
          <a:p>
            <a:r>
              <a:rPr lang="en-US" sz="3800"/>
              <a:t>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316076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Sprocs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56DA-C473-4EF9-B012-A47943AE3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23D8DFC-14FA-4263-B5C6-30D6D322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405284"/>
            <a:ext cx="6470907" cy="4044316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</p:txBody>
      </p:sp>
    </p:spTree>
    <p:extLst>
      <p:ext uri="{BB962C8B-B14F-4D97-AF65-F5344CB8AC3E}">
        <p14:creationId xmlns:p14="http://schemas.microsoft.com/office/powerpoint/2010/main" val="531447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56DA-C473-4EF9-B012-A47943AE3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07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and have a nice day.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56DA-C473-4EF9-B012-A47943AE3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0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red car&#10;&#10;Description generated with very high confidence">
            <a:extLst>
              <a:ext uri="{FF2B5EF4-FFF2-40B4-BE49-F238E27FC236}">
                <a16:creationId xmlns:a16="http://schemas.microsoft.com/office/drawing/2014/main" id="{A3CA829C-2E35-45DC-B7AE-B8F1EF2F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4" y="1617540"/>
            <a:ext cx="6131296" cy="3832059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US" dirty="0"/>
              <a:t>Default Page</a:t>
            </a:r>
          </a:p>
        </p:txBody>
      </p:sp>
    </p:spTree>
    <p:extLst>
      <p:ext uri="{BB962C8B-B14F-4D97-AF65-F5344CB8AC3E}">
        <p14:creationId xmlns:p14="http://schemas.microsoft.com/office/powerpoint/2010/main" val="253782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BDECA1-E2B4-4698-B4F0-EE528E17F6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3" y="1143000"/>
            <a:ext cx="4984647" cy="4598822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52FA4D2-4024-49DE-9CB6-22DC5453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97" y="4040136"/>
            <a:ext cx="2199142" cy="139528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1C22F053-5E9A-4AF6-A1BC-E438706A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90" y="4040136"/>
            <a:ext cx="2245636" cy="132415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39C8B1A-8206-41B4-B224-1C3D1115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37" y="1422583"/>
            <a:ext cx="4293774" cy="2337970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4553" y="1143000"/>
            <a:ext cx="4446354" cy="3134032"/>
          </a:xfrm>
        </p:spPr>
        <p:txBody>
          <a:bodyPr>
            <a:normAutofit/>
          </a:bodyPr>
          <a:lstStyle/>
          <a:p>
            <a:r>
              <a:rPr lang="en-US" sz="6600"/>
              <a:t>Master Page</a:t>
            </a:r>
          </a:p>
        </p:txBody>
      </p:sp>
    </p:spTree>
    <p:extLst>
      <p:ext uri="{BB962C8B-B14F-4D97-AF65-F5344CB8AC3E}">
        <p14:creationId xmlns:p14="http://schemas.microsoft.com/office/powerpoint/2010/main" val="55592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E2A38B-A331-42BD-A59C-F4F1740B2FB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89BE3E-643B-4467-BFF5-E0E9C72013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1F53E2C-1354-4C1C-A275-33D77D2FF1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916AD25-D02C-4BC7-9CBF-79F725AE50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AC00BBB5-7DE7-412C-BA4D-977A2988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241266"/>
            <a:ext cx="5467066" cy="4612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US" dirty="0"/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78951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960" y="975053"/>
            <a:ext cx="8825658" cy="861420"/>
          </a:xfrm>
        </p:spPr>
        <p:txBody>
          <a:bodyPr/>
          <a:lstStyle/>
          <a:p>
            <a:r>
              <a:rPr lang="en-US" dirty="0"/>
              <a:t>User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6521C-7A28-4877-8560-426B2FC2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2630510"/>
            <a:ext cx="4514335" cy="2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51504E5-FD69-4F72-97D4-97DE1F5D6F1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39DB25-822C-4DD9-B328-9FB51AC99C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BFA1376D-717E-4547-A613-0B6DDF2C0C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5AE28A37-2508-4FA8-9232-2E17500BB4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486F2E5-1EC0-4171-8294-85C8F6C2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2" y="1842929"/>
            <a:ext cx="5248107" cy="1032473"/>
          </a:xfrm>
          <a:prstGeom prst="rect">
            <a:avLst/>
          </a:prstGeom>
        </p:spPr>
      </p:pic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CB64B802-2CB6-4302-A11E-1C420C13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9" y="1144373"/>
            <a:ext cx="2134238" cy="4692753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A7C65A-0124-466B-9028-9856E4DC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50" y="557179"/>
            <a:ext cx="5248106" cy="877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3F908E9-68AE-486B-B9E8-8E4C1FE0F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830" y="3172812"/>
            <a:ext cx="5190920" cy="1222207"/>
          </a:xfrm>
          <a:prstGeom prst="rect">
            <a:avLst/>
          </a:prstGeom>
        </p:spPr>
      </p:pic>
      <p:pic>
        <p:nvPicPr>
          <p:cNvPr id="10" name="Picture 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A545F25-D104-48E5-8B43-1334F68D0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149" y="4802579"/>
            <a:ext cx="5190920" cy="14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1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CB8C4D41-4D02-41C0-B013-57EDB8FA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64" y="1113063"/>
            <a:ext cx="449523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639098"/>
            <a:ext cx="4798142" cy="3755922"/>
          </a:xfrm>
        </p:spPr>
        <p:txBody>
          <a:bodyPr>
            <a:normAutofit/>
          </a:bodyPr>
          <a:lstStyle/>
          <a:p>
            <a:r>
              <a:rPr lang="en-US" dirty="0"/>
              <a:t>App Data and App Code</a:t>
            </a:r>
          </a:p>
        </p:txBody>
      </p:sp>
    </p:spTree>
    <p:extLst>
      <p:ext uri="{BB962C8B-B14F-4D97-AF65-F5344CB8AC3E}">
        <p14:creationId xmlns:p14="http://schemas.microsoft.com/office/powerpoint/2010/main" val="751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B0AA-82F0-4362-B0E5-38C5D9B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88490"/>
            <a:ext cx="8825658" cy="861420"/>
          </a:xfrm>
        </p:spPr>
        <p:txBody>
          <a:bodyPr/>
          <a:lstStyle/>
          <a:p>
            <a:r>
              <a:rPr lang="en-US" dirty="0"/>
              <a:t>Navigation</a:t>
            </a:r>
          </a:p>
        </p:txBody>
      </p:sp>
      <p:pic>
        <p:nvPicPr>
          <p:cNvPr id="5" name="Picture 4" descr="A picture containing container, monitor&#10;&#10;Description generated with high confidence">
            <a:extLst>
              <a:ext uri="{FF2B5EF4-FFF2-40B4-BE49-F238E27FC236}">
                <a16:creationId xmlns:a16="http://schemas.microsoft.com/office/drawing/2014/main" id="{4EF22B0A-C891-45AE-85E4-CEDE6ECC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24" y="2079987"/>
            <a:ext cx="6096000" cy="58907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F3ED8D-96A7-42E5-B716-83ADE10F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2" y="1804404"/>
            <a:ext cx="3328492" cy="3762900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B5AAF460-45DA-4A93-BF76-F4585D48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24" y="3023774"/>
            <a:ext cx="313861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2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378</TotalTime>
  <Words>79</Words>
  <Application>Microsoft Office PowerPoint</Application>
  <PresentationFormat>Widescreen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 Boardroom</vt:lpstr>
      <vt:lpstr>Abdul’s Car Sale</vt:lpstr>
      <vt:lpstr>How it all Started</vt:lpstr>
      <vt:lpstr>Default Page</vt:lpstr>
      <vt:lpstr>Master Page</vt:lpstr>
      <vt:lpstr>Site Map</vt:lpstr>
      <vt:lpstr>User Controls</vt:lpstr>
      <vt:lpstr>Themes</vt:lpstr>
      <vt:lpstr>App Data and App Code</vt:lpstr>
      <vt:lpstr>Navigation</vt:lpstr>
      <vt:lpstr>Globalization</vt:lpstr>
      <vt:lpstr>Graphs and Charts</vt:lpstr>
      <vt:lpstr>Web.Config</vt:lpstr>
      <vt:lpstr>Logging</vt:lpstr>
      <vt:lpstr>JavaScript</vt:lpstr>
      <vt:lpstr>DOM</vt:lpstr>
      <vt:lpstr>JSON and Ajax</vt:lpstr>
      <vt:lpstr>Web Services</vt:lpstr>
      <vt:lpstr>XML File</vt:lpstr>
      <vt:lpstr>Web Page State</vt:lpstr>
      <vt:lpstr>Input Validation</vt:lpstr>
      <vt:lpstr>Sql Server</vt:lpstr>
      <vt:lpstr>Data Based Controls</vt:lpstr>
      <vt:lpstr>Entity Framework</vt:lpstr>
      <vt:lpstr>Sprocs</vt:lpstr>
      <vt:lpstr>Google Maps</vt:lpstr>
      <vt:lpstr>Demo Time</vt:lpstr>
      <vt:lpstr>Thank you and have a nice day.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Abdul’s Car Sale</dc:title>
  <dc:creator>Abdulai</dc:creator>
  <cp:lastModifiedBy>Abdulai</cp:lastModifiedBy>
  <cp:revision>30</cp:revision>
  <dcterms:created xsi:type="dcterms:W3CDTF">2017-12-07T05:55:17Z</dcterms:created>
  <dcterms:modified xsi:type="dcterms:W3CDTF">2017-12-08T01:07:04Z</dcterms:modified>
</cp:coreProperties>
</file>